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19"/>
  </p:handoutMasterIdLst>
  <p:sldIdLst>
    <p:sldId id="333" r:id="rId4"/>
    <p:sldId id="350" r:id="rId6"/>
    <p:sldId id="366" r:id="rId7"/>
    <p:sldId id="337" r:id="rId8"/>
    <p:sldId id="368" r:id="rId9"/>
    <p:sldId id="353" r:id="rId10"/>
    <p:sldId id="354" r:id="rId11"/>
    <p:sldId id="352" r:id="rId12"/>
    <p:sldId id="351" r:id="rId13"/>
    <p:sldId id="355" r:id="rId14"/>
    <p:sldId id="356" r:id="rId15"/>
    <p:sldId id="357" r:id="rId16"/>
    <p:sldId id="358" r:id="rId17"/>
    <p:sldId id="349" r:id="rId18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MX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4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>
        <p:guide pos="384"/>
        <p:guide orient="horz" pos="1214"/>
        <p:guide pos="720"/>
        <p:guide pos="4128"/>
        <p:guide orient="horz" pos="16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MX"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MX" sz="1200"/>
            </a:lvl1pPr>
          </a:lstStyle>
          <a:p>
            <a:pPr rtl="0"/>
            <a:fld id="{2747B7FD-B251-4E53-B38A-078B45B71A7C}" type="datetimeFigureOut">
              <a:rPr lang="es-MX" smtClean="0"/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MX"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MX" sz="1200"/>
            </a:lvl1pPr>
          </a:lstStyle>
          <a:p>
            <a:pPr rtl="0"/>
            <a:fld id="{D77777AE-A626-4F47-81EF-9ADAA35286E7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MX" sz="1200"/>
            </a:lvl1pPr>
          </a:lstStyle>
          <a:p>
            <a:pPr rtl="0"/>
            <a:fld id="{8C4402C2-41B9-7243-86C1-C8C6FC907120}" type="datetimeFigureOut">
              <a:rPr lang="es-MX" smtClean="0"/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  <a:endParaRPr lang="es-MX"/>
          </a:p>
          <a:p>
            <a:pPr lvl="1" rtl="0"/>
            <a:r>
              <a:rPr lang="es-MX"/>
              <a:t>Segundo nivel</a:t>
            </a:r>
            <a:endParaRPr lang="es-MX"/>
          </a:p>
          <a:p>
            <a:pPr lvl="2" rtl="0"/>
            <a:r>
              <a:rPr lang="es-MX"/>
              <a:t>Tercer nivel</a:t>
            </a:r>
            <a:endParaRPr lang="es-MX"/>
          </a:p>
          <a:p>
            <a:pPr lvl="3" rtl="0"/>
            <a:r>
              <a:rPr lang="es-MX"/>
              <a:t>Cuarto nivel</a:t>
            </a:r>
            <a:endParaRPr lang="es-MX"/>
          </a:p>
          <a:p>
            <a:pPr lvl="4" rtl="0"/>
            <a:r>
              <a:rPr lang="es-MX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MX" sz="1200"/>
            </a:lvl1pPr>
          </a:lstStyle>
          <a:p>
            <a:pPr rtl="0"/>
            <a:endParaRPr lang="es-MX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MX" sz="1200"/>
            </a:lvl1pPr>
          </a:lstStyle>
          <a:p>
            <a:pPr rtl="0"/>
            <a:fld id="{E1449098-A5DD-8745-9BDA-7818ECA22896}" type="slidenum">
              <a:rPr lang="es-MX" smtClean="0"/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MX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fld id="{E1449098-A5DD-8745-9BDA-7818ECA22896}" type="slidenum">
              <a:rPr lang="es-MX" smtClean="0"/>
            </a:fld>
            <a:endParaRPr lang="es-MX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MX" smtClean="0"/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6" name="Forma libre 1"/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30" name="Forma libre: Forma 129"/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28" name="Forma libre: Forma 127"/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1" name="Forma libre 20"/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3" name="Marcador de texto 132"/>
          <p:cNvSpPr>
            <a:spLocks noGrp="1"/>
          </p:cNvSpPr>
          <p:nvPr>
            <p:ph type="body" sz="quarter" idx="12" hasCustomPrompt="1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MX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MX" sz="2400" b="0">
                <a:solidFill>
                  <a:schemeClr val="bg1"/>
                </a:solidFill>
                <a:latin typeface="+mn-lt"/>
              </a:defRPr>
            </a:lvl2pPr>
            <a:lvl3pPr>
              <a:defRPr lang="es-MX" sz="2400" b="0">
                <a:solidFill>
                  <a:schemeClr val="bg1"/>
                </a:solidFill>
                <a:latin typeface="+mn-lt"/>
              </a:defRPr>
            </a:lvl3pPr>
            <a:lvl4pPr>
              <a:defRPr lang="es-MX" sz="2400" b="0">
                <a:solidFill>
                  <a:schemeClr val="bg1"/>
                </a:solidFill>
                <a:latin typeface="+mn-lt"/>
              </a:defRPr>
            </a:lvl4pPr>
            <a:lvl5pPr>
              <a:defRPr lang="es-MX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ícon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MX" sz="2400">
                <a:solidFill>
                  <a:schemeClr val="bg1"/>
                </a:solidFill>
              </a:defRPr>
            </a:lvl1pPr>
            <a:lvl2pPr marL="69469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2pPr>
            <a:lvl3pPr marL="109728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10"/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3" name="Marcador de posición de imagen 10"/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de comparació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bre: Forma 77"/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80" name="Forma libre: Forma 79"/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7" name="Marcador de posición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4"/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3" name="Gráfico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bre: Forma 136"/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izqui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/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96" name="Forma libre 21"/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  <a:lvl1pPr marL="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Forma libre 18"/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310" name="Forma libre 4"/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pic>
        <p:nvPicPr>
          <p:cNvPr id="311" name="Gráfico 3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ualización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7" name="Marcador de posición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áfico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7" name="Marcador de texto 132"/>
          <p:cNvSpPr>
            <a:spLocks noGrp="1"/>
          </p:cNvSpPr>
          <p:nvPr>
            <p:ph type="body" sz="quarter" idx="12" hasCustomPrompt="1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MX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MX" sz="2400" b="0">
                <a:solidFill>
                  <a:schemeClr val="bg1"/>
                </a:solidFill>
                <a:latin typeface="+mn-lt"/>
              </a:defRPr>
            </a:lvl2pPr>
            <a:lvl3pPr>
              <a:defRPr lang="es-MX" sz="2400" b="0">
                <a:solidFill>
                  <a:schemeClr val="bg1"/>
                </a:solidFill>
                <a:latin typeface="+mn-lt"/>
              </a:defRPr>
            </a:lvl3pPr>
            <a:lvl4pPr>
              <a:defRPr lang="es-MX" sz="2400" b="0">
                <a:solidFill>
                  <a:schemeClr val="bg1"/>
                </a:solidFill>
                <a:latin typeface="+mn-lt"/>
              </a:defRPr>
            </a:lvl4pPr>
            <a:lvl5pPr>
              <a:defRPr lang="es-MX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 y respue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es-MX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es-MX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6" name="Forma libre 1"/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30" name="Forma libre: Forma 129"/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28" name="Forma libre: Forma 127"/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1" name="Forma libre 20"/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3" name="Marcador de texto 132"/>
          <p:cNvSpPr>
            <a:spLocks noGrp="1"/>
          </p:cNvSpPr>
          <p:nvPr>
            <p:ph type="body" sz="quarter" idx="12" hasCustomPrompt="1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MX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MX" sz="2400" b="0">
                <a:solidFill>
                  <a:schemeClr val="bg1"/>
                </a:solidFill>
                <a:latin typeface="+mn-lt"/>
              </a:defRPr>
            </a:lvl2pPr>
            <a:lvl3pPr>
              <a:defRPr lang="es-MX" sz="2400" b="0">
                <a:solidFill>
                  <a:schemeClr val="bg1"/>
                </a:solidFill>
                <a:latin typeface="+mn-lt"/>
              </a:defRPr>
            </a:lvl3pPr>
            <a:lvl4pPr>
              <a:defRPr lang="es-MX" sz="2400" b="0">
                <a:solidFill>
                  <a:schemeClr val="bg1"/>
                </a:solidFill>
                <a:latin typeface="+mn-lt"/>
              </a:defRPr>
            </a:lvl4pPr>
            <a:lvl5pPr>
              <a:defRPr lang="es-MX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del 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es-MX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" name="Marcador de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es-MX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del 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es-MX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" name="Marcador de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es-MX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pic>
        <p:nvPicPr>
          <p:cNvPr id="6" name="Gráfico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345" indent="-347345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MX" sz="2400">
                <a:solidFill>
                  <a:schemeClr val="bg1"/>
                </a:solidFill>
              </a:defRPr>
            </a:lvl1pPr>
            <a:lvl2pPr marL="69469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2pPr>
            <a:lvl3pPr marL="109728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  <a:p>
            <a:pPr lvl="1" rtl="0"/>
            <a:r>
              <a:rPr lang="es-ES"/>
              <a:t>Segundo nivel</a:t>
            </a:r>
            <a:endParaRPr lang="es-ES"/>
          </a:p>
          <a:p>
            <a:pPr lvl="2" rtl="0"/>
            <a:r>
              <a:rPr lang="es-ES"/>
              <a:t>Tercer nivel</a:t>
            </a:r>
            <a:endParaRPr lang="es-ES"/>
          </a:p>
        </p:txBody>
      </p:sp>
      <p:sp>
        <p:nvSpPr>
          <p:cNvPr id="9" name="Forma libre: Forma 8"/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Forma libre: Forma 9"/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rtl="0"/>
            <a:endParaRPr lang="es-MX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es-MX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es-MX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posición de imagen 5"/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0" name="Marcador de posición de imagen 5"/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1" name="Marcador de posición de imagen 5"/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5"/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7" hasCustomPrompt="1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5" name="Marcador de texto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3"/>
          <p:cNvSpPr>
            <a:spLocks noGrp="1"/>
          </p:cNvSpPr>
          <p:nvPr>
            <p:ph type="body" sz="quarter" idx="19" hasCustomPrompt="1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3"/>
          <p:cNvSpPr>
            <a:spLocks noGrp="1"/>
          </p:cNvSpPr>
          <p:nvPr>
            <p:ph type="body" sz="quarter" idx="20" hasCustomPrompt="1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9" name="Marcador de tex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0" name="Marcador de texto 13"/>
          <p:cNvSpPr>
            <a:spLocks noGrp="1"/>
          </p:cNvSpPr>
          <p:nvPr>
            <p:ph type="body" sz="quarter" idx="23" hasCustomPrompt="1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1" name="Marcador de texto 13"/>
          <p:cNvSpPr>
            <a:spLocks noGrp="1"/>
          </p:cNvSpPr>
          <p:nvPr>
            <p:ph type="body" sz="quarter" idx="24" hasCustomPrompt="1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izqui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posición de imagen 5"/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0" name="Marcador de posición de imagen 5"/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1" name="Marcador de posición de imagen 5"/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5"/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7" hasCustomPrompt="1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5" name="Marcador de texto 13"/>
          <p:cNvSpPr>
            <a:spLocks noGrp="1"/>
          </p:cNvSpPr>
          <p:nvPr>
            <p:ph type="body" sz="quarter" idx="18" hasCustomPrompt="1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3"/>
          <p:cNvSpPr>
            <a:spLocks noGrp="1"/>
          </p:cNvSpPr>
          <p:nvPr>
            <p:ph type="body" sz="quarter" idx="20" hasCustomPrompt="1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9" name="Marcador de tex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0" name="Marcador de texto 13"/>
          <p:cNvSpPr>
            <a:spLocks noGrp="1"/>
          </p:cNvSpPr>
          <p:nvPr>
            <p:ph type="body" sz="quarter" idx="23" hasCustomPrompt="1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1" name="Marcador de texto 13"/>
          <p:cNvSpPr>
            <a:spLocks noGrp="1"/>
          </p:cNvSpPr>
          <p:nvPr>
            <p:ph type="body" sz="quarter" idx="24" hasCustomPrompt="1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REUNIÓN GENERAL DE CONTOSO</a:t>
            </a:r>
            <a:endParaRPr lang="es-MX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a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pic>
        <p:nvPicPr>
          <p:cNvPr id="11" name="Gráfico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Marcador de contenido 14"/>
          <p:cNvSpPr>
            <a:spLocks noGrp="1"/>
          </p:cNvSpPr>
          <p:nvPr>
            <p:ph sz="quarter" idx="13" hasCustomPrompt="1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s-MX" sz="2400" smtClean="0">
                <a:solidFill>
                  <a:schemeClr val="bg1"/>
                </a:solidFill>
              </a:defRPr>
            </a:lvl1pPr>
            <a:lvl2pPr>
              <a:defRPr lang="es-MX" sz="2400" smtClean="0">
                <a:solidFill>
                  <a:schemeClr val="bg1"/>
                </a:solidFill>
              </a:defRPr>
            </a:lvl2pPr>
            <a:lvl3pPr>
              <a:defRPr lang="es-MX" sz="2400" smtClean="0">
                <a:solidFill>
                  <a:schemeClr val="bg1"/>
                </a:solidFill>
              </a:defRPr>
            </a:lvl3pPr>
            <a:lvl4pPr>
              <a:defRPr lang="es-MX" sz="2400" smtClean="0">
                <a:solidFill>
                  <a:schemeClr val="bg1"/>
                </a:solidFill>
              </a:defRPr>
            </a:lvl4pPr>
            <a:lvl5pPr>
              <a:defRPr lang="es-MX" sz="2400">
                <a:solidFill>
                  <a:schemeClr val="bg1"/>
                </a:solidFill>
              </a:defRPr>
            </a:lvl5pPr>
          </a:lstStyle>
          <a:p>
            <a:pPr marL="347345" lvl="0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Haga clic para modificar los estilos de texto del patrón</a:t>
            </a:r>
            <a:endParaRPr lang="es-ES"/>
          </a:p>
          <a:p>
            <a:pPr marL="347345" lvl="1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Segundo nivel</a:t>
            </a:r>
            <a:endParaRPr lang="es-ES"/>
          </a:p>
          <a:p>
            <a:pPr marL="347345" lvl="2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Tercer nivel</a:t>
            </a:r>
            <a:endParaRPr lang="es-ES"/>
          </a:p>
          <a:p>
            <a:pPr marL="347345" lvl="3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Cuarto nivel</a:t>
            </a:r>
            <a:endParaRPr lang="es-ES"/>
          </a:p>
          <a:p>
            <a:pPr marL="347345" lvl="4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Quinto nivel</a:t>
            </a:r>
            <a:endParaRPr lang="es-MX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es-MX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Marcador de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es-MX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nsició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3"/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9" name="Forma libre: Forma 138"/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141" name="Forma libre: Forma 140"/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ícon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MX" sz="2400">
                <a:solidFill>
                  <a:schemeClr val="bg1"/>
                </a:solidFill>
              </a:defRPr>
            </a:lvl1pPr>
            <a:lvl2pPr marL="69469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2pPr>
            <a:lvl3pPr marL="109728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10"/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3" name="Marcador de posición de imagen 10"/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MX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de comparació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bre: Forma 77"/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80" name="Forma libre: Forma 79"/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7" name="Marcador de posición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pic>
        <p:nvPicPr>
          <p:cNvPr id="6" name="Gráfico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345" indent="-347345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MX" sz="2400">
                <a:solidFill>
                  <a:schemeClr val="bg1"/>
                </a:solidFill>
              </a:defRPr>
            </a:lvl1pPr>
            <a:lvl2pPr marL="69469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2pPr>
            <a:lvl3pPr marL="1097280" indent="-347345"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MX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  <a:p>
            <a:pPr lvl="1" rtl="0"/>
            <a:r>
              <a:rPr lang="es-ES"/>
              <a:t>Segundo nivel</a:t>
            </a:r>
            <a:endParaRPr lang="es-ES"/>
          </a:p>
          <a:p>
            <a:pPr lvl="2" rtl="0"/>
            <a:r>
              <a:rPr lang="es-ES"/>
              <a:t>Tercer nivel</a:t>
            </a:r>
            <a:endParaRPr lang="es-ES"/>
          </a:p>
        </p:txBody>
      </p:sp>
      <p:sp>
        <p:nvSpPr>
          <p:cNvPr id="9" name="Forma libre: Forma 8"/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rtl="0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Forma libre: Forma 9"/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rtl="0"/>
            <a:endParaRPr lang="es-MX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4"/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3" name="Gráfico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bre: Forma 136"/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s-MX"/>
            </a:defPPr>
          </a:lstStyle>
          <a:p>
            <a:pPr lvl="0" rtl="0"/>
            <a:endParaRPr lang="es-MX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izqui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/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96" name="Forma libre 21"/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  <a:lvl1pPr marL="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MX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MX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Forma libre 18"/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310" name="Forma libre 4"/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pic>
        <p:nvPicPr>
          <p:cNvPr id="311" name="Gráfico 3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ualización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8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MX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7" name="Marcador de posición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MX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áfico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7" name="Marcador de texto 132"/>
          <p:cNvSpPr>
            <a:spLocks noGrp="1"/>
          </p:cNvSpPr>
          <p:nvPr>
            <p:ph type="body" sz="quarter" idx="12" hasCustomPrompt="1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MX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MX" sz="2400" b="0">
                <a:solidFill>
                  <a:schemeClr val="bg1"/>
                </a:solidFill>
                <a:latin typeface="+mn-lt"/>
              </a:defRPr>
            </a:lvl2pPr>
            <a:lvl3pPr>
              <a:defRPr lang="es-MX" sz="2400" b="0">
                <a:solidFill>
                  <a:schemeClr val="bg1"/>
                </a:solidFill>
                <a:latin typeface="+mn-lt"/>
              </a:defRPr>
            </a:lvl3pPr>
            <a:lvl4pPr>
              <a:defRPr lang="es-MX" sz="2400" b="0">
                <a:solidFill>
                  <a:schemeClr val="bg1"/>
                </a:solidFill>
                <a:latin typeface="+mn-lt"/>
              </a:defRPr>
            </a:lvl4pPr>
            <a:lvl5pPr>
              <a:defRPr lang="es-MX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 y respue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es-MX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es-MX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es-MX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es-MX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8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posición de imagen 5"/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0" name="Marcador de posición de imagen 5"/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1" name="Marcador de posición de imagen 5"/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5"/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7" hasCustomPrompt="1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5" name="Marcador de texto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3"/>
          <p:cNvSpPr>
            <a:spLocks noGrp="1"/>
          </p:cNvSpPr>
          <p:nvPr>
            <p:ph type="body" sz="quarter" idx="19" hasCustomPrompt="1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3"/>
          <p:cNvSpPr>
            <a:spLocks noGrp="1"/>
          </p:cNvSpPr>
          <p:nvPr>
            <p:ph type="body" sz="quarter" idx="20" hasCustomPrompt="1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9" name="Marcador de tex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0" name="Marcador de texto 13"/>
          <p:cNvSpPr>
            <a:spLocks noGrp="1"/>
          </p:cNvSpPr>
          <p:nvPr>
            <p:ph type="body" sz="quarter" idx="23" hasCustomPrompt="1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1" name="Marcador de texto 13"/>
          <p:cNvSpPr>
            <a:spLocks noGrp="1"/>
          </p:cNvSpPr>
          <p:nvPr>
            <p:ph type="body" sz="quarter" idx="24" hasCustomPrompt="1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izqui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8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sp>
        <p:nvSpPr>
          <p:cNvPr id="8" name="Marcador de posición de imagen 5"/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0" name="Marcador de posición de imagen 5"/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1" name="Marcador de posición de imagen 5"/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2" name="Marcador de posición de imagen 5"/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MX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7" hasCustomPrompt="1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5" name="Marcador de texto 13"/>
          <p:cNvSpPr>
            <a:spLocks noGrp="1"/>
          </p:cNvSpPr>
          <p:nvPr>
            <p:ph type="body" sz="quarter" idx="18" hasCustomPrompt="1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6" name="Marcador de texto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7" name="Marcador de texto 13"/>
          <p:cNvSpPr>
            <a:spLocks noGrp="1"/>
          </p:cNvSpPr>
          <p:nvPr>
            <p:ph type="body" sz="quarter" idx="20" hasCustomPrompt="1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19" name="Marcador de tex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0" name="Marcador de texto 13"/>
          <p:cNvSpPr>
            <a:spLocks noGrp="1"/>
          </p:cNvSpPr>
          <p:nvPr>
            <p:ph type="body" sz="quarter" idx="23" hasCustomPrompt="1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1" name="Marcador de texto 13"/>
          <p:cNvSpPr>
            <a:spLocks noGrp="1"/>
          </p:cNvSpPr>
          <p:nvPr>
            <p:ph type="body" sz="quarter" idx="24" hasCustomPrompt="1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MX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/>
              <a:t>REUNIÓN GENERAL DE CONTOSO</a:t>
            </a:r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a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MX"/>
            </a:defPPr>
          </a:lstStyle>
          <a:p>
            <a:pPr algn="l"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  <p:pic>
        <p:nvPicPr>
          <p:cNvPr id="11" name="Gráfico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Marcador de contenido 14"/>
          <p:cNvSpPr>
            <a:spLocks noGrp="1"/>
          </p:cNvSpPr>
          <p:nvPr>
            <p:ph sz="quarter" idx="13" hasCustomPrompt="1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s-MX" sz="2400" smtClean="0">
                <a:solidFill>
                  <a:schemeClr val="bg1"/>
                </a:solidFill>
              </a:defRPr>
            </a:lvl1pPr>
            <a:lvl2pPr>
              <a:defRPr lang="es-MX" sz="2400" smtClean="0">
                <a:solidFill>
                  <a:schemeClr val="bg1"/>
                </a:solidFill>
              </a:defRPr>
            </a:lvl2pPr>
            <a:lvl3pPr>
              <a:defRPr lang="es-MX" sz="2400" smtClean="0">
                <a:solidFill>
                  <a:schemeClr val="bg1"/>
                </a:solidFill>
              </a:defRPr>
            </a:lvl3pPr>
            <a:lvl4pPr>
              <a:defRPr lang="es-MX" sz="2400" smtClean="0">
                <a:solidFill>
                  <a:schemeClr val="bg1"/>
                </a:solidFill>
              </a:defRPr>
            </a:lvl4pPr>
            <a:lvl5pPr>
              <a:defRPr lang="es-MX" sz="2400">
                <a:solidFill>
                  <a:schemeClr val="bg1"/>
                </a:solidFill>
              </a:defRPr>
            </a:lvl5pPr>
          </a:lstStyle>
          <a:p>
            <a:pPr marL="347345" lvl="0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Haga clic para modificar los estilos de texto del patrón</a:t>
            </a:r>
            <a:endParaRPr lang="es-ES"/>
          </a:p>
          <a:p>
            <a:pPr marL="347345" lvl="1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Segundo nivel</a:t>
            </a:r>
            <a:endParaRPr lang="es-ES"/>
          </a:p>
          <a:p>
            <a:pPr marL="347345" lvl="2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Tercer nivel</a:t>
            </a:r>
            <a:endParaRPr lang="es-ES"/>
          </a:p>
          <a:p>
            <a:pPr marL="347345" lvl="3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Cuarto nivel</a:t>
            </a:r>
            <a:endParaRPr lang="es-ES"/>
          </a:p>
          <a:p>
            <a:pPr marL="347345" lvl="4" indent="-347345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/>
              <a:t>Quinto nivel</a:t>
            </a:r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es-MX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pic>
        <p:nvPicPr>
          <p:cNvPr id="9" name="Gráfico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Marcador de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es-MX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nsició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3"/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MX"/>
            </a:defPPr>
          </a:lstStyle>
          <a:p>
            <a:pPr algn="ctr" rtl="0"/>
            <a:endParaRPr lang="es-MX" dirty="0"/>
          </a:p>
        </p:txBody>
      </p:sp>
      <p:sp>
        <p:nvSpPr>
          <p:cNvPr id="139" name="Forma libre: Forma 138"/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141" name="Forma libre: Forma 140"/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MX"/>
            </a:defPPr>
          </a:lstStyle>
          <a:p>
            <a:pPr rtl="0"/>
            <a:endParaRPr lang="es-MX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MX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MX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  <a:endParaRPr lang="es-MX"/>
          </a:p>
          <a:p>
            <a:pPr lvl="1" rtl="0"/>
            <a:r>
              <a:rPr lang="es-MX"/>
              <a:t>Segundo nivel</a:t>
            </a:r>
            <a:endParaRPr lang="es-MX"/>
          </a:p>
          <a:p>
            <a:pPr lvl="2" rtl="0"/>
            <a:r>
              <a:rPr lang="es-MX"/>
              <a:t>Tercer nivel</a:t>
            </a:r>
            <a:endParaRPr lang="es-MX"/>
          </a:p>
          <a:p>
            <a:pPr lvl="3" rtl="0"/>
            <a:r>
              <a:rPr lang="es-MX"/>
              <a:t>Cuarto nivel</a:t>
            </a:r>
            <a:endParaRPr lang="es-MX"/>
          </a:p>
          <a:p>
            <a:pPr lvl="4" rtl="0"/>
            <a:r>
              <a:rPr lang="es-MX"/>
              <a:t>Quinto nivel</a:t>
            </a:r>
            <a:endParaRPr lang="es-MX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MX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MX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s-MX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210" indent="-28321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s-MX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MX"/>
            </a:defPPr>
          </a:lstStyle>
          <a:p>
            <a:pPr rtl="0"/>
            <a:r>
              <a:rPr lang="es-MX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</a:lstStyle>
          <a:p>
            <a:pPr lvl="0" rtl="0"/>
            <a:r>
              <a:rPr lang="es-MX"/>
              <a:t>Haga clic para modificar los estilos de texto del patrón</a:t>
            </a:r>
            <a:endParaRPr lang="es-MX"/>
          </a:p>
          <a:p>
            <a:pPr lvl="1" rtl="0"/>
            <a:r>
              <a:rPr lang="es-MX"/>
              <a:t>Segundo nivel</a:t>
            </a:r>
            <a:endParaRPr lang="es-MX"/>
          </a:p>
          <a:p>
            <a:pPr lvl="2" rtl="0"/>
            <a:r>
              <a:rPr lang="es-MX"/>
              <a:t>Tercer nivel</a:t>
            </a:r>
            <a:endParaRPr lang="es-MX"/>
          </a:p>
          <a:p>
            <a:pPr lvl="3" rtl="0"/>
            <a:r>
              <a:rPr lang="es-MX"/>
              <a:t>Cuarto nivel</a:t>
            </a:r>
            <a:endParaRPr lang="es-MX"/>
          </a:p>
          <a:p>
            <a:pPr lvl="4" rtl="0"/>
            <a:r>
              <a:rPr lang="es-MX"/>
              <a:t>Quinto nivel</a:t>
            </a:r>
            <a:endParaRPr lang="es-MX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MX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es-MX"/>
              <a:t>REUNIÓN GENERAL DE CONTOSO</a:t>
            </a:r>
            <a:endParaRPr lang="es-MX" dirty="0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MX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es-MX" smtClean="0"/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s-MX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210" indent="-28321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MX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s-MX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MX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jpe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6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jpe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36" y="1390717"/>
            <a:ext cx="4681728" cy="2358321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Sig</a:t>
            </a:r>
            <a:r>
              <a:rPr lang="es-MX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website</a:t>
            </a:r>
            <a:r>
              <a:rPr lang="es-MX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Project </a:t>
            </a:r>
            <a:r>
              <a:rPr lang="es-MX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definition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93992" y="4005071"/>
            <a:ext cx="4709160" cy="2728237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dirty="0" err="1">
                <a:latin typeface="Avenir Next LT Pro" panose="020B0504020202020204" pitchFamily="34" charset="77"/>
                <a:cs typeface="Segoe UI"/>
              </a:rPr>
              <a:t>SnapPapers</a:t>
            </a:r>
            <a:r>
              <a:rPr lang="es-MX" dirty="0"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MX" dirty="0" err="1">
                <a:latin typeface="Avenir Next LT Pro" panose="020B0504020202020204" pitchFamily="34" charset="77"/>
                <a:cs typeface="Segoe UI"/>
              </a:rPr>
              <a:t>Team</a:t>
            </a:r>
            <a:r>
              <a:rPr lang="es-MX" dirty="0">
                <a:latin typeface="Avenir Next LT Pro" panose="020B0504020202020204" pitchFamily="34" charset="77"/>
                <a:cs typeface="Segoe UI"/>
              </a:rPr>
              <a:t>:</a:t>
            </a:r>
            <a:endParaRPr lang="es-MX" dirty="0">
              <a:latin typeface="Avenir Next LT Pro" panose="020B0504020202020204" pitchFamily="34" charset="77"/>
              <a:cs typeface="Segoe UI"/>
            </a:endParaRPr>
          </a:p>
          <a:p>
            <a:pPr rtl="0">
              <a:spcAft>
                <a:spcPts val="0"/>
              </a:spcAft>
            </a:pPr>
            <a:r>
              <a:rPr lang="es-MX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Ramsha</a:t>
            </a:r>
            <a:r>
              <a:rPr lang="es-MX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MX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Naeem</a:t>
            </a:r>
            <a:endParaRPr lang="es-MX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>
              <a:spcAft>
                <a:spcPts val="0"/>
              </a:spcAft>
            </a:pPr>
            <a:r>
              <a:rPr lang="es-MX" dirty="0" err="1">
                <a:latin typeface="Avenir Next LT Pro" panose="020B0504020202020204" pitchFamily="34" charset="77"/>
                <a:cs typeface="Segoe UI"/>
              </a:rPr>
              <a:t>Harsh</a:t>
            </a:r>
            <a:r>
              <a:rPr lang="es-MX" dirty="0"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MX" dirty="0" err="1">
                <a:latin typeface="Avenir Next LT Pro" panose="020B0504020202020204" pitchFamily="34" charset="77"/>
                <a:cs typeface="Segoe UI"/>
              </a:rPr>
              <a:t>Sanjaykumar</a:t>
            </a:r>
            <a:r>
              <a:rPr lang="es-MX" dirty="0"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MX" dirty="0" err="1">
                <a:latin typeface="Avenir Next LT Pro" panose="020B0504020202020204" pitchFamily="34" charset="77"/>
                <a:cs typeface="Segoe UI"/>
              </a:rPr>
              <a:t>Pandya</a:t>
            </a:r>
            <a:endParaRPr lang="es-MX" dirty="0">
              <a:latin typeface="Avenir Next LT Pro" panose="020B0504020202020204" pitchFamily="34" charset="77"/>
              <a:cs typeface="Segoe UI"/>
            </a:endParaRPr>
          </a:p>
          <a:p>
            <a:pPr rtl="0">
              <a:spcAft>
                <a:spcPts val="0"/>
              </a:spcAft>
            </a:pPr>
            <a:r>
              <a:rPr lang="es-MX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Alejandro Santoscoy Rivero</a:t>
            </a:r>
            <a:endParaRPr lang="es-MX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>
              <a:spcAft>
                <a:spcPts val="0"/>
              </a:spcAft>
            </a:pPr>
            <a:r>
              <a:rPr lang="es-MX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Sithija</a:t>
            </a:r>
            <a:r>
              <a:rPr lang="es-MX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MX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Wijesinghe</a:t>
            </a:r>
            <a:endParaRPr lang="es-MX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es-MX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es-MX" dirty="0"/>
          </a:p>
        </p:txBody>
      </p:sp>
      <p:grpSp>
        <p:nvGrpSpPr>
          <p:cNvPr id="7" name="Grupo 6"/>
          <p:cNvGrpSpPr/>
          <p:nvPr/>
        </p:nvGrpSpPr>
        <p:grpSpPr>
          <a:xfrm>
            <a:off x="318655" y="2334491"/>
            <a:ext cx="6123709" cy="2189018"/>
            <a:chOff x="277091" y="2687782"/>
            <a:chExt cx="6123709" cy="2189018"/>
          </a:xfrm>
        </p:grpSpPr>
        <p:sp>
          <p:nvSpPr>
            <p:cNvPr id="6" name="Rectángulo: esquinas redondeadas 5"/>
            <p:cNvSpPr/>
            <p:nvPr/>
          </p:nvSpPr>
          <p:spPr>
            <a:xfrm>
              <a:off x="277091" y="2687782"/>
              <a:ext cx="6123709" cy="218901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8" name="Picture 4" descr="CEEA - ACE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84" y="2914984"/>
              <a:ext cx="5758923" cy="1734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story</a:t>
            </a:r>
            <a:br>
              <a:rPr lang="es-MX" dirty="0"/>
            </a:br>
            <a:r>
              <a:rPr lang="es-MX" dirty="0" err="1"/>
              <a:t>map</a:t>
            </a:r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27330" y="5430520"/>
            <a:ext cx="4671695" cy="1100455"/>
          </a:xfrm>
          <a:noFill/>
        </p:spPr>
        <p:txBody>
          <a:bodyPr/>
          <a:lstStyle/>
          <a:p>
            <a:r>
              <a:rPr lang="es-MX" sz="3200" b="0" dirty="0" err="1">
                <a:solidFill>
                  <a:schemeClr val="tx1"/>
                </a:solidFill>
              </a:rPr>
              <a:t>User</a:t>
            </a:r>
            <a:r>
              <a:rPr lang="es-MX" sz="3200" b="0" dirty="0">
                <a:solidFill>
                  <a:schemeClr val="tx1"/>
                </a:solidFill>
              </a:rPr>
              <a:t> </a:t>
            </a:r>
            <a:r>
              <a:rPr lang="es-MX" sz="3200" b="0" dirty="0" err="1">
                <a:solidFill>
                  <a:schemeClr val="tx1"/>
                </a:solidFill>
              </a:rPr>
              <a:t>story</a:t>
            </a:r>
            <a:br>
              <a:rPr lang="es-MX" sz="3200" b="0" dirty="0">
                <a:solidFill>
                  <a:schemeClr val="tx1"/>
                </a:solidFill>
              </a:rPr>
            </a:br>
            <a:r>
              <a:rPr lang="es-MX" sz="3200" b="0" dirty="0" err="1">
                <a:solidFill>
                  <a:schemeClr val="tx1"/>
                </a:solidFill>
              </a:rPr>
              <a:t>map</a:t>
            </a:r>
            <a:r>
              <a:rPr lang="es-MX" sz="3200" b="0" dirty="0">
                <a:solidFill>
                  <a:schemeClr val="tx1"/>
                </a:solidFill>
              </a:rPr>
              <a:t> (1/3)</a:t>
            </a:r>
            <a:endParaRPr lang="es-MX" sz="3200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Screenshot 2024-02-09 at 11.51.47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0"/>
            <a:ext cx="12192000" cy="5177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148944" y="5235657"/>
            <a:ext cx="4682837" cy="1447800"/>
          </a:xfrm>
          <a:noFill/>
        </p:spPr>
        <p:txBody>
          <a:bodyPr/>
          <a:lstStyle/>
          <a:p>
            <a:r>
              <a:rPr lang="es-MX" sz="3200" b="0" dirty="0" err="1">
                <a:solidFill>
                  <a:schemeClr val="tx1"/>
                </a:solidFill>
              </a:rPr>
              <a:t>User</a:t>
            </a:r>
            <a:r>
              <a:rPr lang="es-MX" sz="3200" b="0" dirty="0">
                <a:solidFill>
                  <a:schemeClr val="tx1"/>
                </a:solidFill>
              </a:rPr>
              <a:t> </a:t>
            </a:r>
            <a:r>
              <a:rPr lang="es-MX" sz="3200" b="0" dirty="0" err="1">
                <a:solidFill>
                  <a:schemeClr val="tx1"/>
                </a:solidFill>
              </a:rPr>
              <a:t>story</a:t>
            </a:r>
            <a:br>
              <a:rPr lang="es-MX" sz="3200" b="0" dirty="0">
                <a:solidFill>
                  <a:schemeClr val="tx1"/>
                </a:solidFill>
              </a:rPr>
            </a:br>
            <a:r>
              <a:rPr lang="es-MX" sz="3200" b="0" dirty="0" err="1">
                <a:solidFill>
                  <a:schemeClr val="tx1"/>
                </a:solidFill>
              </a:rPr>
              <a:t>map</a:t>
            </a:r>
            <a:r>
              <a:rPr lang="es-MX" sz="3200" b="0" dirty="0">
                <a:solidFill>
                  <a:schemeClr val="tx1"/>
                </a:solidFill>
              </a:rPr>
              <a:t> (2/3)</a:t>
            </a:r>
            <a:endParaRPr lang="es-MX" sz="3200" b="0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shot 2024-02-09 at 11.52.06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5617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885708" y="5410200"/>
            <a:ext cx="4682837" cy="1447800"/>
          </a:xfrm>
          <a:noFill/>
        </p:spPr>
        <p:txBody>
          <a:bodyPr/>
          <a:lstStyle/>
          <a:p>
            <a:r>
              <a:rPr lang="es-MX" sz="3200" b="0" dirty="0" err="1">
                <a:solidFill>
                  <a:schemeClr val="tx1"/>
                </a:solidFill>
              </a:rPr>
              <a:t>User</a:t>
            </a:r>
            <a:r>
              <a:rPr lang="es-MX" sz="3200" b="0" dirty="0">
                <a:solidFill>
                  <a:schemeClr val="tx1"/>
                </a:solidFill>
              </a:rPr>
              <a:t> </a:t>
            </a:r>
            <a:r>
              <a:rPr lang="es-MX" sz="3200" b="0" dirty="0" err="1">
                <a:solidFill>
                  <a:schemeClr val="tx1"/>
                </a:solidFill>
              </a:rPr>
              <a:t>story</a:t>
            </a:r>
            <a:br>
              <a:rPr lang="es-MX" sz="3200" b="0" dirty="0">
                <a:solidFill>
                  <a:schemeClr val="tx1"/>
                </a:solidFill>
              </a:rPr>
            </a:br>
            <a:r>
              <a:rPr lang="es-MX" sz="3200" b="0" dirty="0" err="1">
                <a:solidFill>
                  <a:schemeClr val="tx1"/>
                </a:solidFill>
              </a:rPr>
              <a:t>map</a:t>
            </a:r>
            <a:r>
              <a:rPr lang="es-MX" sz="3200" b="0" dirty="0">
                <a:solidFill>
                  <a:schemeClr val="tx1"/>
                </a:solidFill>
              </a:rPr>
              <a:t> (3/3)</a:t>
            </a:r>
            <a:endParaRPr lang="es-MX" sz="32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shot 2024-02-09 at 11.52.18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5527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 lIns="1188720" rIns="0" rtlCol="0"/>
          <a:lstStyle>
            <a:defPPr>
              <a:defRPr lang="es-MX"/>
            </a:defPPr>
          </a:lstStyle>
          <a:p>
            <a:pPr rtl="0"/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Thank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you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very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much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326768" y="1828800"/>
            <a:ext cx="4672584" cy="466344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2400" spc="30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SnapPapers</a:t>
            </a:r>
            <a:endParaRPr lang="es-MX" sz="2400" dirty="0">
              <a:latin typeface="Avenir Next LT Pro" panose="020B0504020202020204" pitchFamily="34" charset="77"/>
            </a:endParaRPr>
          </a:p>
          <a:p>
            <a:pPr rtl="0"/>
            <a:endParaRPr lang="es-MX" dirty="0"/>
          </a:p>
        </p:txBody>
      </p:sp>
      <p:pic>
        <p:nvPicPr>
          <p:cNvPr id="4" name="Gráfico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25181"/>
          <a:stretch>
            <a:fillRect/>
          </a:stretch>
        </p:blipFill>
        <p:spPr>
          <a:xfrm>
            <a:off x="9815044" y="0"/>
            <a:ext cx="2161410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r="13409"/>
          <a:stretch>
            <a:fillRect/>
          </a:stretch>
        </p:blipFill>
        <p:spPr bwMode="auto">
          <a:xfrm>
            <a:off x="262929" y="1927976"/>
            <a:ext cx="5602304" cy="300204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statement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206295" y="411659"/>
            <a:ext cx="11776362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Engineering &amp; Humanities SIG members </a:t>
            </a:r>
            <a:r>
              <a:rPr lang="en-US" sz="2000" dirty="0"/>
              <a:t>are facing a </a:t>
            </a:r>
            <a:r>
              <a:rPr lang="en-US" sz="2000" b="1" dirty="0"/>
              <a:t>huge learning curve </a:t>
            </a:r>
            <a:r>
              <a:rPr lang="en-US" sz="2000" dirty="0"/>
              <a:t>using the SIG website due to the </a:t>
            </a:r>
            <a:r>
              <a:rPr lang="en-US" sz="2000" b="1" dirty="0"/>
              <a:t>lack of collaboration promotion </a:t>
            </a:r>
            <a:r>
              <a:rPr lang="en-US" sz="2000" dirty="0"/>
              <a:t>and the </a:t>
            </a:r>
            <a:r>
              <a:rPr lang="en-US" sz="2000" b="1" dirty="0"/>
              <a:t>difficult access </a:t>
            </a:r>
            <a:r>
              <a:rPr lang="en-US" sz="2000" dirty="0"/>
              <a:t>of their own papers.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have observed that there are </a:t>
            </a:r>
            <a:r>
              <a:rPr lang="en-US" sz="2000" b="1" dirty="0"/>
              <a:t>not too many SIG members </a:t>
            </a:r>
            <a:r>
              <a:rPr lang="en-US" sz="2000" dirty="0"/>
              <a:t>at the website and the actual website capabilities are </a:t>
            </a:r>
            <a:r>
              <a:rPr lang="en-US" sz="2000" b="1" dirty="0"/>
              <a:t>confusing</a:t>
            </a:r>
            <a:r>
              <a:rPr lang="en-US" sz="2000" dirty="0"/>
              <a:t>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If this problem continues, we are not expecting a notable growing rate of collaborations </a:t>
            </a:r>
            <a:r>
              <a:rPr lang="en-US" sz="2000" dirty="0"/>
              <a:t>with SIG members from the public users. So, </a:t>
            </a:r>
            <a:r>
              <a:rPr lang="en-US" sz="2000" b="1" dirty="0"/>
              <a:t>the users will not be able to find the related work or profiles</a:t>
            </a:r>
            <a:r>
              <a:rPr lang="en-US" sz="2000" dirty="0"/>
              <a:t> of the Engineering &amp; Humanities SIG members.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Therefore, we need to take a </a:t>
            </a:r>
            <a:r>
              <a:rPr lang="en-US" sz="2000" b="1" dirty="0"/>
              <a:t>dynamic approach </a:t>
            </a:r>
            <a:r>
              <a:rPr lang="en-US" sz="2000" dirty="0"/>
              <a:t>by </a:t>
            </a:r>
            <a:r>
              <a:rPr lang="en-US" sz="2000" b="1" dirty="0"/>
              <a:t>promoting the integrity </a:t>
            </a:r>
            <a:r>
              <a:rPr lang="en-US" sz="2000" dirty="0"/>
              <a:t>of the SIG council </a:t>
            </a:r>
            <a:r>
              <a:rPr lang="en-US" sz="2000" b="1" dirty="0"/>
              <a:t>increasing the research papers accessibility </a:t>
            </a:r>
            <a:r>
              <a:rPr lang="en-US" sz="2000" dirty="0"/>
              <a:t>and </a:t>
            </a:r>
            <a:r>
              <a:rPr lang="en-US" sz="2000" b="1" dirty="0"/>
              <a:t>promoting collaboration</a:t>
            </a:r>
            <a:r>
              <a:rPr lang="en-US" sz="2000" dirty="0"/>
              <a:t> with likeminded individuals in based on </a:t>
            </a:r>
            <a:r>
              <a:rPr lang="en-US" sz="2000" b="1" dirty="0"/>
              <a:t>interests</a:t>
            </a:r>
            <a:r>
              <a:rPr lang="en-US" sz="2000" dirty="0"/>
              <a:t> and/or </a:t>
            </a:r>
            <a:r>
              <a:rPr lang="en-US" sz="2000" b="1" dirty="0"/>
              <a:t>geographical location</a:t>
            </a:r>
            <a:r>
              <a:rPr lang="en-US" sz="2000" dirty="0"/>
              <a:t>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 test our hypothesis, we are </a:t>
            </a:r>
            <a:r>
              <a:rPr lang="en-US" sz="2000" b="1" dirty="0"/>
              <a:t>redesigning the SIG website </a:t>
            </a:r>
            <a:r>
              <a:rPr lang="en-US" sz="2000" dirty="0"/>
              <a:t>focusing on the </a:t>
            </a:r>
            <a:r>
              <a:rPr lang="en-US" sz="2000" b="1" dirty="0"/>
              <a:t>integration, innovation, inclusion and respect</a:t>
            </a:r>
            <a:r>
              <a:rPr lang="en-US" sz="2000" dirty="0"/>
              <a:t> for the SIG members.</a:t>
            </a:r>
            <a:endParaRPr lang="es-MX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619750"/>
            <a:ext cx="12188825" cy="1238250"/>
          </a:xfrm>
        </p:spPr>
        <p:txBody>
          <a:bodyPr/>
          <a:lstStyle/>
          <a:p>
            <a:r>
              <a:rPr lang="en-US" altLang="es-MX" dirty="0"/>
              <a:t>Features</a:t>
            </a:r>
            <a:endParaRPr lang="en-US" alt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377825"/>
            <a:ext cx="76581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MX" b="1" dirty="0"/>
              <a:t>Profile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Create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Update</a:t>
            </a:r>
            <a:endParaRPr lang="en-US" altLang="es-MX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s-MX" dirty="0"/>
              <a:t>Basic information, profile picture, and other artifacts.</a:t>
            </a:r>
            <a:endParaRPr lang="en-US" altLang="es-MX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s-MX" dirty="0"/>
              <a:t>Add/modify interests</a:t>
            </a:r>
            <a:endParaRPr lang="en-US" altLang="es-MX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s-MX" dirty="0"/>
              <a:t>Unlink/link papers manually (if automated system malfunctions)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Delete</a:t>
            </a:r>
            <a:endParaRPr lang="en-US" altLang="es-MX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b="1" dirty="0"/>
              <a:t>Homepage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About us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Vision, Mission, Goals</a:t>
            </a:r>
            <a:endParaRPr lang="en-US" altLang="es-MX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b="1" dirty="0"/>
              <a:t>Research papers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Automated linking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Search and filters</a:t>
            </a:r>
            <a:endParaRPr lang="en-US" altLang="es-MX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b="1" dirty="0"/>
              <a:t>Networking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Looking for likeminded individuals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Search and filters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/>
              <a:t>Chat</a:t>
            </a:r>
            <a:endParaRPr lang="en-US" altLang="es-MX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es-MX" dirty="0"/>
          </a:p>
        </p:txBody>
      </p:sp>
      <p:sp>
        <p:nvSpPr>
          <p:cNvPr id="3" name="Text Box 2"/>
          <p:cNvSpPr txBox="1"/>
          <p:nvPr/>
        </p:nvSpPr>
        <p:spPr>
          <a:xfrm>
            <a:off x="7464425" y="550545"/>
            <a:ext cx="470344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b="1" dirty="0">
                <a:sym typeface="+mn-ea"/>
              </a:rPr>
              <a:t>Promoting collaboration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Interest based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Geographical location based</a:t>
            </a:r>
            <a:endParaRPr lang="en-US" altLang="es-MX" dirty="0"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b="1" dirty="0">
                <a:sym typeface="+mn-ea"/>
              </a:rPr>
              <a:t>Visualizations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Geaography based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Interest based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Research paper based</a:t>
            </a:r>
            <a:endParaRPr lang="en-US" altLang="es-MX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Trends in domains based on different statistics</a:t>
            </a:r>
            <a:endParaRPr lang="en-US" altLang="es-MX" dirty="0"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Accesibility</a:t>
            </a:r>
            <a:endParaRPr lang="en-US" altLang="es-MX" dirty="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s-MX" dirty="0">
                <a:sym typeface="+mn-ea"/>
              </a:rPr>
              <a:t>Bilingual</a:t>
            </a:r>
            <a:endParaRPr lang="en-US" altLang="es-MX" dirty="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44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Questions</a:t>
            </a:r>
            <a:r>
              <a:rPr lang="es-MX" sz="44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&amp;</a:t>
            </a:r>
            <a:br>
              <a:rPr lang="es-MX" sz="44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s-MX" sz="44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Answers</a:t>
            </a:r>
            <a:endParaRPr lang="es-MX" sz="4400" dirty="0"/>
          </a:p>
        </p:txBody>
      </p:sp>
      <p:pic>
        <p:nvPicPr>
          <p:cNvPr id="11" name="Gráfico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2783" r="33449" b="14157"/>
          <a:stretch>
            <a:fillRect/>
          </a:stretch>
        </p:blipFill>
        <p:spPr bwMode="auto">
          <a:xfrm>
            <a:off x="1304726" y="422869"/>
            <a:ext cx="4599664" cy="479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 lIns="1188720" rIns="0" rtlCol="0"/>
          <a:lstStyle>
            <a:defPPr>
              <a:defRPr lang="es-MX"/>
            </a:defPPr>
          </a:lstStyle>
          <a:p>
            <a:pPr rtl="0"/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Thank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you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very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MX" sz="5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much</a:t>
            </a:r>
            <a:r>
              <a:rPr lang="es-MX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326768" y="1828800"/>
            <a:ext cx="4672584" cy="466344"/>
          </a:xfrm>
        </p:spPr>
        <p:txBody>
          <a:bodyPr rtlCol="0"/>
          <a:lstStyle>
            <a:defPPr>
              <a:defRPr lang="es-MX"/>
            </a:defPPr>
          </a:lstStyle>
          <a:p>
            <a:pPr rtl="0"/>
            <a:r>
              <a:rPr lang="es-MX" sz="2400" spc="30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SnapPapers</a:t>
            </a:r>
            <a:endParaRPr lang="es-MX" sz="2400" dirty="0">
              <a:latin typeface="Avenir Next LT Pro" panose="020B0504020202020204" pitchFamily="34" charset="77"/>
            </a:endParaRPr>
          </a:p>
          <a:p>
            <a:pPr rtl="0"/>
            <a:endParaRPr lang="es-MX" dirty="0"/>
          </a:p>
        </p:txBody>
      </p:sp>
      <p:pic>
        <p:nvPicPr>
          <p:cNvPr id="4" name="Gráfico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25181"/>
          <a:stretch>
            <a:fillRect/>
          </a:stretch>
        </p:blipFill>
        <p:spPr>
          <a:xfrm>
            <a:off x="9815044" y="0"/>
            <a:ext cx="2161410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r="13409"/>
          <a:stretch>
            <a:fillRect/>
          </a:stretch>
        </p:blipFill>
        <p:spPr bwMode="auto">
          <a:xfrm>
            <a:off x="262929" y="1927976"/>
            <a:ext cx="5602304" cy="300204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empathy</a:t>
            </a:r>
            <a:r>
              <a:rPr lang="es-MX" dirty="0"/>
              <a:t> </a:t>
            </a:r>
            <a:r>
              <a:rPr lang="es-MX" dirty="0" err="1"/>
              <a:t>map</a:t>
            </a:r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9903" y="0"/>
            <a:ext cx="91521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Affinity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/>
          <a:srcRect l="911"/>
          <a:stretch>
            <a:fillRect/>
          </a:stretch>
        </p:blipFill>
        <p:spPr>
          <a:xfrm>
            <a:off x="0" y="186651"/>
            <a:ext cx="12192000" cy="6484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cDeBienvenida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ocDeBienvenida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{2E8A7B70-0169-4B5C-8751-6BFAF2B2A512}tf22790323_win32</Template>
  <TotalTime>0</TotalTime>
  <Words>1778</Words>
  <Application>WPS Presentation</Application>
  <PresentationFormat>Panorámica</PresentationFormat>
  <Paragraphs>78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SimSun</vt:lpstr>
      <vt:lpstr>Wingdings</vt:lpstr>
      <vt:lpstr>Source Sans Pro Black</vt:lpstr>
      <vt:lpstr>苹方-简</vt:lpstr>
      <vt:lpstr>Courier New</vt:lpstr>
      <vt:lpstr>Posterama</vt:lpstr>
      <vt:lpstr>Avenir Next LT Pro</vt:lpstr>
      <vt:lpstr>Segoe UI</vt:lpstr>
      <vt:lpstr>Microsoft YaHei</vt:lpstr>
      <vt:lpstr>汉仪旗黑</vt:lpstr>
      <vt:lpstr>Arial Unicode MS</vt:lpstr>
      <vt:lpstr>Calibri</vt:lpstr>
      <vt:lpstr>Helvetica Neue</vt:lpstr>
      <vt:lpstr>Thonburi</vt:lpstr>
      <vt:lpstr>宋体-简</vt:lpstr>
      <vt:lpstr>DocDeBienvenida</vt:lpstr>
      <vt:lpstr>1_DocDeBienvenida</vt:lpstr>
      <vt:lpstr>Sig website Project definition</vt:lpstr>
      <vt:lpstr>Problem statement</vt:lpstr>
      <vt:lpstr>Features</vt:lpstr>
      <vt:lpstr>Questions &amp; Answers</vt:lpstr>
      <vt:lpstr>Thank you very much!</vt:lpstr>
      <vt:lpstr>User empathy map</vt:lpstr>
      <vt:lpstr>PowerPoint 演示文稿</vt:lpstr>
      <vt:lpstr>Affinity diagram</vt:lpstr>
      <vt:lpstr>PowerPoint 演示文稿</vt:lpstr>
      <vt:lpstr>User story map</vt:lpstr>
      <vt:lpstr>User story map (1/3)</vt:lpstr>
      <vt:lpstr>User story map (2/3)</vt:lpstr>
      <vt:lpstr>User story map (3/3)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website Project definition</dc:title>
  <dc:creator>ALEJANDRO SANTOSCOY RIVERO</dc:creator>
  <cp:lastModifiedBy>harshpandya</cp:lastModifiedBy>
  <cp:revision>8</cp:revision>
  <dcterms:created xsi:type="dcterms:W3CDTF">2024-02-10T00:57:51Z</dcterms:created>
  <dcterms:modified xsi:type="dcterms:W3CDTF">2024-02-10T00:57:51Z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1033-5.1.0.7912</vt:lpwstr>
  </property>
</Properties>
</file>